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317" r:id="rId3"/>
    <p:sldId id="318" r:id="rId4"/>
    <p:sldId id="288" r:id="rId5"/>
    <p:sldId id="319" r:id="rId6"/>
    <p:sldId id="320" r:id="rId7"/>
    <p:sldId id="289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16" r:id="rId22"/>
    <p:sldId id="271" r:id="rId23"/>
    <p:sldId id="291" r:id="rId24"/>
    <p:sldId id="290" r:id="rId25"/>
    <p:sldId id="314" r:id="rId26"/>
    <p:sldId id="295" r:id="rId27"/>
    <p:sldId id="263" r:id="rId28"/>
    <p:sldId id="31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2448" autoAdjust="0"/>
  </p:normalViewPr>
  <p:slideViewPr>
    <p:cSldViewPr>
      <p:cViewPr varScale="1">
        <p:scale>
          <a:sx n="83" d="100"/>
          <a:sy n="83" d="100"/>
        </p:scale>
        <p:origin x="-19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</a:t>
            </a:r>
            <a:r>
              <a:rPr lang="en-US" dirty="0" smtClean="0"/>
              <a:t>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Typo intolerant!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9144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Capitalization and punctuation must be precise!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NOT 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assigns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en-US" sz="3200" dirty="0" smtClean="0"/>
              <a:t>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8862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x = 6;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 smtClean="0"/>
              <a:t>Statements happen in order.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x + 1;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OK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= assigns a 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Survey feedback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Mining Part 1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Meta-Discussion</a:t>
            </a: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 vs. Math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Mining Part 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Alice </a:t>
            </a:r>
            <a:r>
              <a:rPr lang="en-US" dirty="0" err="1" smtClean="0"/>
              <a:t>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Monday!</a:t>
            </a:r>
          </a:p>
          <a:p>
            <a:endParaRPr lang="en-US" dirty="0" smtClean="0"/>
          </a:p>
          <a:p>
            <a:r>
              <a:rPr lang="en-US" dirty="0" smtClean="0"/>
              <a:t>Come prepared with 1 question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I’ll make a final call by Friday at the latest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who...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29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attend every class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emailed me in advance to express interest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are willing to work hard and are likely to raise the quality level of the course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add gender/cultural diversity to the course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declared a concentration in game development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are more junior and want to start down this educational path (for an intro class)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are more senior and won't have another chance</a:t>
            </a:r>
            <a:br>
              <a:rPr lang="en-US" sz="2800" dirty="0" smtClean="0"/>
            </a:br>
            <a:r>
              <a:rPr lang="en-US" sz="2800" dirty="0" smtClean="0"/>
              <a:t>to take this course (for an advanced class)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I’ll look at survey data</a:t>
            </a:r>
          </a:p>
          <a:p>
            <a:endParaRPr lang="en-US" dirty="0" smtClean="0"/>
          </a:p>
          <a:p>
            <a:r>
              <a:rPr lang="en-US" dirty="0" smtClean="0"/>
              <a:t>If you don’t get in, I’ll strive to make resources available online.</a:t>
            </a:r>
          </a:p>
          <a:p>
            <a:endParaRPr lang="en-US" dirty="0" smtClean="0"/>
          </a:p>
          <a:p>
            <a:r>
              <a:rPr lang="en-US" dirty="0" smtClean="0"/>
              <a:t>Website is publicly available!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http://irafay.com/classes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Mining –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GitHub</a:t>
            </a:r>
          </a:p>
          <a:p>
            <a:pPr lvl="1"/>
            <a:r>
              <a:rPr lang="en-US" dirty="0" smtClean="0"/>
              <a:t>Walkthrough forthcoming from TAs</a:t>
            </a:r>
          </a:p>
          <a:p>
            <a:pPr lvl="1"/>
            <a:r>
              <a:rPr lang="en-US" dirty="0" smtClean="0"/>
              <a:t>We’ll review on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Jam!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 26-27 at </a:t>
            </a:r>
            <a:r>
              <a:rPr lang="en-US" dirty="0" err="1" smtClean="0"/>
              <a:t>TopatoCon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info on course website</a:t>
            </a:r>
          </a:p>
          <a:p>
            <a:endParaRPr lang="en-US" dirty="0" smtClean="0"/>
          </a:p>
          <a:p>
            <a:r>
              <a:rPr lang="en-US" dirty="0" smtClean="0"/>
              <a:t>Participation will be positively reflected in your evaluation/grade, and more importantly, it’s good networking and experience.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Isaiah + team made a game over the summer!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http://stout.hampshire.edu/~ibm13/CraftingLife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–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it go?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Survey: Hopes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program</a:t>
            </a:r>
          </a:p>
          <a:p>
            <a:r>
              <a:rPr lang="en-US" dirty="0" smtClean="0"/>
              <a:t>Make games</a:t>
            </a:r>
            <a:endParaRPr lang="en-US" dirty="0" smtClean="0"/>
          </a:p>
          <a:p>
            <a:r>
              <a:rPr lang="en-US" dirty="0" smtClean="0"/>
              <a:t>Grow my game dev </a:t>
            </a:r>
            <a:r>
              <a:rPr lang="en-US" dirty="0" smtClean="0"/>
              <a:t>network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Women in game dev?!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Survey: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time management  /  too much </a:t>
            </a:r>
            <a:r>
              <a:rPr lang="en-US" dirty="0" smtClean="0"/>
              <a:t>work</a:t>
            </a:r>
            <a:endParaRPr lang="en-US" dirty="0" smtClean="0"/>
          </a:p>
          <a:p>
            <a:r>
              <a:rPr lang="en-US" dirty="0" smtClean="0"/>
              <a:t>I don’t know how to program / I’ll be bad at it</a:t>
            </a:r>
            <a:endParaRPr lang="en-US" dirty="0" smtClean="0"/>
          </a:p>
          <a:p>
            <a:r>
              <a:rPr lang="en-US" dirty="0" smtClean="0"/>
              <a:t>Too many people enrolled</a:t>
            </a:r>
            <a:endParaRPr lang="en-US" dirty="0" smtClean="0"/>
          </a:p>
          <a:p>
            <a:r>
              <a:rPr lang="en-US" dirty="0" smtClean="0"/>
              <a:t>Even though I identify as a woman and this course is intended for me, I still won’t fit in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articles Ira sent out</a:t>
            </a:r>
          </a:p>
          <a:p>
            <a:endParaRPr lang="en-US" dirty="0" smtClean="0"/>
          </a:p>
          <a:p>
            <a:r>
              <a:rPr lang="en-US" dirty="0" smtClean="0"/>
              <a:t>Pair up, discuss, share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and programming look similar, but aren’t the same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615</TotalTime>
  <Words>969</Words>
  <Application>Microsoft Office PowerPoint</Application>
  <PresentationFormat>On-screen Show (4:3)</PresentationFormat>
  <Paragraphs>223</Paragraphs>
  <Slides>28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Module</vt:lpstr>
      <vt:lpstr>Women in Game Programming</vt:lpstr>
      <vt:lpstr>Overview</vt:lpstr>
      <vt:lpstr>Learn a Name</vt:lpstr>
      <vt:lpstr>Mining – Part 1</vt:lpstr>
      <vt:lpstr>Enrollment Survey: Hopes</vt:lpstr>
      <vt:lpstr>Enrollment Survey: Worries</vt:lpstr>
      <vt:lpstr>Meta-Discussion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Programming</vt:lpstr>
      <vt:lpstr>Variables</vt:lpstr>
      <vt:lpstr>Alice Ching</vt:lpstr>
      <vt:lpstr>Course Overload</vt:lpstr>
      <vt:lpstr>Students who...</vt:lpstr>
      <vt:lpstr>Enrollment</vt:lpstr>
      <vt:lpstr>Mining – Part 2</vt:lpstr>
      <vt:lpstr>Growth Mindset Reminder</vt:lpstr>
      <vt:lpstr>Game Jam!</vt:lpstr>
      <vt:lpstr>Crafting Life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73</cp:revision>
  <dcterms:created xsi:type="dcterms:W3CDTF">2013-08-30T15:25:05Z</dcterms:created>
  <dcterms:modified xsi:type="dcterms:W3CDTF">2015-09-16T03:38:27Z</dcterms:modified>
</cp:coreProperties>
</file>